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8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1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58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22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0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3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0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1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8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5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EBF13-F68F-49F7-A873-4F55ED2BD42C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1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56" y="687783"/>
            <a:ext cx="5905343" cy="5372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499"/>
            <a:ext cx="3505357" cy="331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36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619125"/>
            <a:ext cx="7581900" cy="5619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1409700"/>
            <a:ext cx="2816107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0"/>
            <a:ext cx="130302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18" y="673100"/>
            <a:ext cx="799996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78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1155700"/>
            <a:ext cx="70231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09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50" y="365125"/>
            <a:ext cx="5264150" cy="5765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3" y="4241800"/>
            <a:ext cx="3273434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1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28600"/>
            <a:ext cx="5295900" cy="6070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429000"/>
            <a:ext cx="3289300" cy="275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0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469899"/>
            <a:ext cx="7950200" cy="557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778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5900"/>
            <a:ext cx="54737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1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12006"/>
            <a:ext cx="7620000" cy="523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06"/>
            <a:ext cx="12192000" cy="69080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365125"/>
            <a:ext cx="7620000" cy="5476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8" y="1690688"/>
            <a:ext cx="2907702" cy="333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4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2019-04-03T10:49:36Z</dcterms:created>
  <dcterms:modified xsi:type="dcterms:W3CDTF">2019-04-03T11:25:41Z</dcterms:modified>
</cp:coreProperties>
</file>